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14" r:id="rId6"/>
    <p:sldId id="424" r:id="rId7"/>
    <p:sldId id="426" r:id="rId8"/>
    <p:sldId id="417" r:id="rId9"/>
    <p:sldId id="429" r:id="rId10"/>
    <p:sldId id="423" r:id="rId11"/>
    <p:sldId id="411" r:id="rId12"/>
    <p:sldId id="425" r:id="rId13"/>
    <p:sldId id="428" r:id="rId14"/>
    <p:sldId id="305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3018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Xiang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1315" y="1282700"/>
            <a:ext cx="11706225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PathMind: A Retrieve-Prioritize-Reason Framework for Knowledge Graph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Reasoning with Large Language Models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100" y="5117465"/>
            <a:ext cx="211201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Noto Sans Mono CJK HK"/>
              </a:rPr>
              <a:t>AAAI 2026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429000" y="4688840"/>
            <a:ext cx="454850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 err="1"/>
              <a:t>Code:</a:t>
            </a:r>
            <a:r>
              <a:rPr lang="en-US" altLang="zh-CN" dirty="0"/>
              <a:t>https://github.com/liuyudiy/PathMind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485" y="2615565"/>
            <a:ext cx="11474450" cy="1734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1524000"/>
            <a:ext cx="6398895" cy="2032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0" y="3810000"/>
            <a:ext cx="6988175" cy="29692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1828800"/>
            <a:ext cx="824865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79920" y="2133600"/>
            <a:ext cx="47771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  First,existing methods often extract reasoning paths indiscriminately, without assessing their different importance, which may introduce irrelevant noise that misleads LLMs.</a:t>
            </a:r>
            <a:endParaRPr lang="en-US" altLang="zh-CN"/>
          </a:p>
          <a:p>
            <a:pPr algn="just"/>
            <a:endParaRPr lang="en-US" altLang="zh-CN"/>
          </a:p>
          <a:p>
            <a:pPr algn="just"/>
            <a:endParaRPr lang="en-US" altLang="zh-CN"/>
          </a:p>
          <a:p>
            <a:pPr algn="just"/>
            <a:r>
              <a:rPr lang="en-US" altLang="zh-CN"/>
              <a:t>  Second, while some methods leverage LLMs to dynamically explore potential reasoning paths, they require high retrieval demands and frequent LLM calls.</a:t>
            </a:r>
            <a:endParaRPr lang="en-US" altLang="zh-CN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1828800"/>
            <a:ext cx="6553200" cy="4359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1622425"/>
            <a:ext cx="10708640" cy="4416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1828800"/>
            <a:ext cx="4514850" cy="4400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2057400"/>
            <a:ext cx="6223635" cy="1315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513840"/>
            <a:ext cx="5085080" cy="36271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7575" y="1855470"/>
            <a:ext cx="4594225" cy="127444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9800" y="4489450"/>
            <a:ext cx="3295650" cy="6953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7400" y="5197475"/>
            <a:ext cx="5191125" cy="6572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1200" y="5867400"/>
            <a:ext cx="5507990" cy="8864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7575" y="3429000"/>
            <a:ext cx="5081905" cy="912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2425" y="5360670"/>
            <a:ext cx="6070600" cy="7797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1828800"/>
            <a:ext cx="4438650" cy="4191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9200" y="1724660"/>
            <a:ext cx="6771005" cy="3368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4800600"/>
            <a:ext cx="6753225" cy="17240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600" y="1617345"/>
            <a:ext cx="6828155" cy="3013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600200"/>
            <a:ext cx="4476750" cy="49574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8230" y="1600200"/>
            <a:ext cx="6614795" cy="239966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5050" y="4419600"/>
            <a:ext cx="6876415" cy="2230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2057400"/>
            <a:ext cx="8030210" cy="34912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4346</Words>
  <Application>WPS 演示</Application>
  <PresentationFormat>宽屏</PresentationFormat>
  <Paragraphs>254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微软雅黑</vt:lpstr>
      <vt:lpstr>Noto Sans Mono CJK HK</vt:lpstr>
      <vt:lpstr>Segoe Print</vt:lpstr>
      <vt:lpstr>Calibri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雯雯</cp:lastModifiedBy>
  <cp:revision>426</cp:revision>
  <dcterms:created xsi:type="dcterms:W3CDTF">2023-09-17T03:47:00Z</dcterms:created>
  <dcterms:modified xsi:type="dcterms:W3CDTF">2026-04-22T06:03:29Z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2023-09-26T00:00:00Z</vt:filetime>
  </property>
  <property fmtid="{D5CDD505-2E9C-101B-9397-08002B2CF9AE}" pid="5" name="ICV">
    <vt:lpwstr>637F99E4384743058473D0AB5B9F1424_13</vt:lpwstr>
  </property>
  <property fmtid="{D5CDD505-2E9C-101B-9397-08002B2CF9AE}" pid="6" name="KSOProductBuildVer">
    <vt:lpwstr>2052-12.1.0.25865</vt:lpwstr>
  </property>
</Properties>
</file>